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49" autoAdjust="0"/>
  </p:normalViewPr>
  <p:slideViewPr>
    <p:cSldViewPr snapToGrid="0">
      <p:cViewPr>
        <p:scale>
          <a:sx n="66" d="100"/>
          <a:sy n="66" d="100"/>
        </p:scale>
        <p:origin x="2310" y="11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gif>
</file>

<file path=ppt/media/image16.png>
</file>

<file path=ppt/media/image17.pn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F63667-594B-4916-B227-5C35824DE4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9EBFD5-D00B-449F-BEF2-13C2B16551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B5B50B-175D-4D25-ABC6-793E6BB02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EB885C-3622-4BF1-AA07-AF1FD133B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354BA5-A066-4314-B095-BF344B275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0970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6AC7CD-C9B8-46CD-89C5-85A0224E4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DA8C061-A93D-442A-A2CE-0B7FB0F9BC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EF0D46-E658-44E2-96A9-1D3A82DC1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30970E7-D7EA-49DA-8143-0FF4A2272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2730AB-62C4-4F92-9423-84AB7770E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7536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A77D400-A920-4D51-9CC6-0F71B794D7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73F0D5E-0203-4F1B-A48D-BCDB31EA81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81407A-C07F-4965-A8C4-393F39E4F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AD603B9-E9FF-470E-B1FB-CA824C815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82E125-53C6-458A-8D2D-13E197B4A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0132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05CA1C-6FF7-4AEF-AAD1-DAFB75DB4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610701-6D2F-4A4D-A019-4B8F5FA91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F2D610-3610-48CD-B08E-146B18EB5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7E480A-C3D9-4D5D-B205-1DFEC0ECF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329CE1-36CF-4F06-A3E1-DA6993EF7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8702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3BD33E-2ED8-4C68-A513-5A97681A3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6C6AB2C-1A4E-4E02-A6FA-4AE9282F2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757E59-88EF-4A6E-9ACA-2AC116AF2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FBCB33-526D-4B70-8B61-DB6DC797A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091708-D7D5-4A1A-86B8-49ADCB907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3546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E314-3A02-4143-8A86-2925AC213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9B7C3F-F63B-4889-9255-F61225F9D9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21167DD-3F8A-4279-B9E5-5D0F173434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10DCCCA-8B4C-4A2D-B96B-6543965B9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2F44325-7675-4AFD-9384-27178A2E9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46FC597-2261-44D4-96E1-D63182FA7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4986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2CC86E-8A5D-4195-8536-5CDB4E0F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CD6626A-23B1-42A4-8D56-9BC331DD8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0F82ED9-701C-4E55-A993-0134F00A1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D28145E-81E1-4075-9BB5-5CA205A7FA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56F79D-E53F-4581-91A7-C8DCB8F82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E133E85-1D01-40EA-AA65-5A2F6C7A6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4DDD8B2-A084-4C87-84F0-B77A2BF75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140CD52-BF1E-48BD-8090-0D7A48668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9102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C68846-4A53-496A-8546-56B7E194D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6F0A411-C807-49AE-90DF-E77FFCA2F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7D72DB4-9816-4DF4-A693-FB4C6720E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D7F13CC-BB48-4718-8DD6-CF7D7958F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709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3C4BEE9-1495-43EE-8F4E-4707D281C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59781A2-7261-497E-95C1-DA35AABE1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2066D5F-B2C2-4574-9A63-3E55BCF6D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53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B6BE3E-913A-44DE-8C09-B9ED17F1D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197E8DB-6F3B-4A90-ACEC-55BD65BF2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703A7B-7D2D-4AC4-90A4-ED961D238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32F646D-05B6-43EA-8BC5-D3B395BEC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96BE2EF-F660-4BC3-A616-F6A2A312B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272F985-7909-4487-8B91-FBAD6A7E9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3381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1F21D9-A768-4068-9CFA-81726393F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2E713F7-0933-415E-B10C-3C2B44993C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1279DA4-7D95-4678-996F-D503F4067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113E3D-6278-4066-8851-EDC673669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2947C05-3FCA-476A-A57D-F8A2C918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DDF1663-8A4A-4EB9-B250-7A4BD54F8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6621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24C9F97-049D-4CAD-88CC-B0B403687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CB9B220-F8CE-43F1-9824-99E797ABC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3FAFA7E-F1ED-4FCC-BB64-385085F389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2D765-F95E-4247-B980-B0EC6A821CDE}" type="datetimeFigureOut">
              <a:rPr lang="pt-BR" smtClean="0"/>
              <a:t>09/11/2021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D1EBEB-4A51-4B39-A266-535BB323A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3E2507-F8EF-49FF-8E8E-66C2CCE0A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782F2-0898-461B-B5C0-8A470AB302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5340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25856C-2787-4D70-8611-34AFDE4EEC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C69A32-1971-4334-9868-5F3AD58881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07C0008C-B748-466F-8545-C269BF6BF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593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, Gráfico, Gráfico de linhas&#10;&#10;Descrição gerada automaticamente">
            <a:extLst>
              <a:ext uri="{FF2B5EF4-FFF2-40B4-BE49-F238E27FC236}">
                <a16:creationId xmlns:a16="http://schemas.microsoft.com/office/drawing/2014/main" id="{4006A497-7860-4616-B016-2C02828D49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873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83504BEA-6CF3-498D-9342-FEF4A3FF2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25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B821D219-7A26-46DA-9600-C0FE53678E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319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36BD8DF8-15E3-4FC0-876A-5FCD37334A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940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A910ED24-E47C-4BFE-A25A-4DDAE5B72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A4C90FCB-9AC8-4CD5-BEC8-6B391C41DC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863" y="1519553"/>
            <a:ext cx="7746274" cy="435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349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Texto&#10;&#10;Descrição gerada automaticamente">
            <a:extLst>
              <a:ext uri="{FF2B5EF4-FFF2-40B4-BE49-F238E27FC236}">
                <a16:creationId xmlns:a16="http://schemas.microsoft.com/office/drawing/2014/main" id="{7922C386-351F-4E6E-9DD6-8A7EC8A19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6DA2AEB-430A-49AA-9AA6-BFE54D55B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000" y="1504685"/>
            <a:ext cx="7872000" cy="442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41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Uma imagem contendo Texto&#10;&#10;Descrição gerada automaticamente">
            <a:extLst>
              <a:ext uri="{FF2B5EF4-FFF2-40B4-BE49-F238E27FC236}">
                <a16:creationId xmlns:a16="http://schemas.microsoft.com/office/drawing/2014/main" id="{D20ACFB9-C8F9-450A-AF5B-736C2D7D3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Imagem 6" descr="Interface gráfica do usuário, Tabela&#10;&#10;Descrição gerada automaticamente com confiança média">
            <a:extLst>
              <a:ext uri="{FF2B5EF4-FFF2-40B4-BE49-F238E27FC236}">
                <a16:creationId xmlns:a16="http://schemas.microsoft.com/office/drawing/2014/main" id="{B60F14C5-59FB-4043-AE93-981664AFD6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000" y="1524452"/>
            <a:ext cx="7920000" cy="445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027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7F1E8BA3-1039-423D-A6FF-B67DBC96E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503681AD-00CE-4BC2-85B4-BC50FDC963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000" y="1484993"/>
            <a:ext cx="7920000" cy="445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937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Uma imagem contendo Texto&#10;&#10;Descrição gerada automaticamente">
            <a:extLst>
              <a:ext uri="{FF2B5EF4-FFF2-40B4-BE49-F238E27FC236}">
                <a16:creationId xmlns:a16="http://schemas.microsoft.com/office/drawing/2014/main" id="{1BB8F4D4-B8AD-4F84-9C26-F637F6E290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Imagem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65F406AF-11D0-4D9D-8B17-BCCC0B088C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000" y="1500412"/>
            <a:ext cx="7920000" cy="445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632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Uma imagem contendo Gráfico de mapa de árvore&#10;&#10;Descrição gerada automaticamente">
            <a:extLst>
              <a:ext uri="{FF2B5EF4-FFF2-40B4-BE49-F238E27FC236}">
                <a16:creationId xmlns:a16="http://schemas.microsoft.com/office/drawing/2014/main" id="{B4526C43-B1FA-4B77-AA3F-1AF00E316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Imagem 6" descr="Interface gráfica do usuário&#10;&#10;Descrição gerada automaticamente">
            <a:extLst>
              <a:ext uri="{FF2B5EF4-FFF2-40B4-BE49-F238E27FC236}">
                <a16:creationId xmlns:a16="http://schemas.microsoft.com/office/drawing/2014/main" id="{F14BE21A-9D25-4CA7-AAFE-A12EB928FB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914" y="1544863"/>
            <a:ext cx="7920000" cy="445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850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Luiz  Miguel André</dc:creator>
  <cp:lastModifiedBy>Luiz  Miguel André</cp:lastModifiedBy>
  <cp:revision>1</cp:revision>
  <dcterms:created xsi:type="dcterms:W3CDTF">2021-11-09T23:57:20Z</dcterms:created>
  <dcterms:modified xsi:type="dcterms:W3CDTF">2021-11-10T00:08:24Z</dcterms:modified>
</cp:coreProperties>
</file>

<file path=docProps/thumbnail.jpeg>
</file>